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59" r:id="rId5"/>
    <p:sldId id="260" r:id="rId6"/>
    <p:sldId id="261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18" y="4110040"/>
            <a:ext cx="11273367" cy="1031875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6900" y="5137152"/>
            <a:ext cx="8534400" cy="625475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66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0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3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1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4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3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1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1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3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AB8B3A5-FA0E-42BC-86CE-47FF6FAA175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F589FF94-ED5C-4D15-9E4D-464FDDEFE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6B1F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44D3-D7CE-4EFC-9C6D-037542D527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 False Ideas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781B4-2759-4934-854D-7A4784A7ED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James 4:13; 5:7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17280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DD6F-929E-49EE-B402-A516A0F8D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Can Plan My Future Without God’s Help” - Jas 4:13-16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0887-ABB3-4CA1-848E-E1FFB6E8C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Boasting of a definite future on earth is evil because: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denies God's power and will - Jas 4:15-16 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forgets life's uncertainties - Prov 27:1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whole of life is to fear God and keep His commandments - Eccl. 12:13-14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gives us instruction on how we should live - Micah 6:8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Because of this we should follow His ways - Hosea 12:6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9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BD22B-2AC6-4D4D-9DF3-2D527D005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“My Failure To Live Up To What I Know Will Be Excused” - Jas 4:17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C7A24-67D9-4139-8DF9-6B6AD6436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Jews of Paul’s day reasoned falsely on this very matter - Rom 2:23, 5</a:t>
            </a:r>
          </a:p>
          <a:p>
            <a:pPr lvl="1"/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They needed to know that God will judge based on things done - Rom 2:6</a:t>
            </a:r>
          </a:p>
          <a:p>
            <a:pPr lvl="1"/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does not show respect of persons - Rom. 2:11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please God, one must know and do the will of the Father - Jas 4:17; 1:22-25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1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5A106-76E0-4490-B761-E3A3E876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I Get Enough Of This World's Goods, I Shall Be Secure”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Jas 5:1-3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69D44-8F07-49F1-AB07-42D6734CB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 the deterioration of life: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is ignored.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Obedience is minimized.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Trust in material things exists.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Apart from God, the accumulation of goods brings disillusionment and despair - Lk 12:15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4993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44B7-B9B4-401D-8198-BB1C4C8D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How I Get What I Get Is No Body's Business”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Jas 5:4-6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797E-599E-4055-A8F1-5FC355C61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 think it is OK to separate their physical and spiritual lives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men repudiate God, they deny an ultimate standard of right and wrong.</a:t>
            </a:r>
          </a:p>
          <a:p>
            <a:pPr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Drastic consequences occur when people forget that the law of sowing and reaping functions in the moral realm - Gal. 6:7-8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5186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44B7-B9B4-401D-8198-BB1C4C8D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How I Get What I Get Is No Body's Business”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Jas 5:4-6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9797E-599E-4055-A8F1-5FC355C61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Certain things are essential while we prepare for the future: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“Golden Rule” - Matt. 7:12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Honesty with our fellow men - 2 Cor. 8:21</a:t>
            </a:r>
          </a:p>
          <a:p>
            <a:pPr marL="457200" lvl="1">
              <a:spcBef>
                <a:spcPts val="0"/>
              </a:spcBef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Avoiding the taking of advantages over others - Rom. 13:9-10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60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deaBrainLight_co_37_PowerPlugs_Template_6gi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eaBrainLight_co_37_PowerPlugs_Template_6gix.v17.10.s.potx" id="{8C3E2D37-2F50-47D8-BBA3-33D1C547DB5E}" vid="{D53199F2-D751-44AB-BC75-2C6BD1FD5C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IdeaBrainLight_co_37_PowerPlugs_Template_6gix.v18.01.s</Template>
  <TotalTime>288</TotalTime>
  <Words>481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IdeaBrainLight_co_37_PowerPlugs_Template_6gix.v18.01.s</vt:lpstr>
      <vt:lpstr>Four False Ideas</vt:lpstr>
      <vt:lpstr>“I Can Plan My Future Without God’s Help” - Jas 4:13-16</vt:lpstr>
      <vt:lpstr>“My Failure To Live Up To What I Know Will Be Excused” - Jas 4:17</vt:lpstr>
      <vt:lpstr>“If I Get Enough Of This World's Goods, I Shall Be Secure” - Jas 5:1-3</vt:lpstr>
      <vt:lpstr>“How I Get What I Get Is No Body's Business” - Jas 5:4-6</vt:lpstr>
      <vt:lpstr>“How I Get What I Get Is No Body's Business” - Jas 5:4-6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False Ideas</dc:title>
  <dc:creator>Jack Critchfield</dc:creator>
  <cp:lastModifiedBy>Jack Critchfield</cp:lastModifiedBy>
  <cp:revision>7</cp:revision>
  <dcterms:created xsi:type="dcterms:W3CDTF">2020-12-10T23:42:58Z</dcterms:created>
  <dcterms:modified xsi:type="dcterms:W3CDTF">2020-12-11T04:31:13Z</dcterms:modified>
</cp:coreProperties>
</file>